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8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428605"/>
            <a:ext cx="7772400" cy="64294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Витринный шкаф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школа\Desktop\столовая\IMG_5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857364"/>
            <a:ext cx="6607983" cy="4405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643446"/>
            <a:ext cx="2686040" cy="101122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Овощной цех.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Картофелечистка 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Users\школа\Desktop\столовая\IMG_5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2714644" cy="4071966"/>
          </a:xfrm>
          <a:prstGeom prst="rect">
            <a:avLst/>
          </a:prstGeom>
          <a:noFill/>
        </p:spPr>
      </p:pic>
      <p:pic>
        <p:nvPicPr>
          <p:cNvPr id="10244" name="Picture 4" descr="C:\Users\школа\Desktop\столовая\IMG_5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71744"/>
            <a:ext cx="4393401" cy="2928934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57818" y="1071546"/>
            <a:ext cx="2686040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Овощной цех.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Протирочная машина.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153160" y="427038"/>
            <a:ext cx="2686040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школа\Desktop\столовая\IMG_58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00174"/>
            <a:ext cx="3017309" cy="4525963"/>
          </a:xfrm>
          <a:prstGeom prst="rect">
            <a:avLst/>
          </a:prstGeom>
          <a:noFill/>
        </p:spPr>
      </p:pic>
      <p:pic>
        <p:nvPicPr>
          <p:cNvPr id="5" name="Picture 2" descr="C:\Users\школа\Desktop\столовая\IMG_58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80" y="1500174"/>
            <a:ext cx="3048021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Посудомоечная машина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школа\Desktop\столовая\IMG_58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3017309" cy="4525963"/>
          </a:xfrm>
          <a:prstGeom prst="rect">
            <a:avLst/>
          </a:prstGeom>
          <a:noFill/>
        </p:spPr>
      </p:pic>
      <p:pic>
        <p:nvPicPr>
          <p:cNvPr id="12291" name="Picture 3" descr="C:\Users\школа\Desktop\столовая\IMG_58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4425" y="1571636"/>
            <a:ext cx="3143256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Тестомес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школа\Desktop\столовая\IMG_1184.jpg"/>
          <p:cNvPicPr>
            <a:picLocks noChangeAspect="1" noChangeArrowheads="1"/>
          </p:cNvPicPr>
          <p:nvPr/>
        </p:nvPicPr>
        <p:blipFill>
          <a:blip r:embed="rId2" cstate="print"/>
          <a:srcRect r="5263"/>
          <a:stretch>
            <a:fillRect/>
          </a:stretch>
        </p:blipFill>
        <p:spPr bwMode="auto">
          <a:xfrm>
            <a:off x="2428860" y="1000108"/>
            <a:ext cx="4214842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столовая\20221025_0804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2545854" cy="4525963"/>
          </a:xfrm>
          <a:prstGeom prst="rect">
            <a:avLst/>
          </a:prstGeom>
          <a:noFill/>
        </p:spPr>
      </p:pic>
      <p:pic>
        <p:nvPicPr>
          <p:cNvPr id="1027" name="Picture 3" descr="C:\Users\школа\Desktop\столовая\20221025_080518.jpg"/>
          <p:cNvPicPr>
            <a:picLocks noChangeAspect="1" noChangeArrowheads="1"/>
          </p:cNvPicPr>
          <p:nvPr/>
        </p:nvPicPr>
        <p:blipFill>
          <a:blip r:embed="rId3" cstate="print"/>
          <a:srcRect b="16666"/>
          <a:stretch>
            <a:fillRect/>
          </a:stretch>
        </p:blipFill>
        <p:spPr bwMode="auto">
          <a:xfrm>
            <a:off x="3000364" y="1714488"/>
            <a:ext cx="3086113" cy="4572032"/>
          </a:xfrm>
          <a:prstGeom prst="rect">
            <a:avLst/>
          </a:prstGeom>
          <a:noFill/>
        </p:spPr>
      </p:pic>
      <p:pic>
        <p:nvPicPr>
          <p:cNvPr id="1028" name="Picture 4" descr="C:\Users\школа\Desktop\столовая\20221025_0806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714488"/>
            <a:ext cx="257176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Мармиты, линия раздачи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школа\Desktop\столовая\IMG_57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Плиты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кола\Desktop\столовая\IMG_5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Шкаф пекарский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кола\Desktop\столовая\IMG_58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7380"/>
          <a:stretch>
            <a:fillRect/>
          </a:stretch>
        </p:blipFill>
        <p:spPr bwMode="auto">
          <a:xfrm>
            <a:off x="1177527" y="1600200"/>
            <a:ext cx="560905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Жарочный шкаф, </a:t>
            </a:r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расстойка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кола\Desktop\столовая\IMG_58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Парокомвектомат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школа\Desktop\столовая\IMG_58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Мясной цех, мясорубка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школа\Desktop\столовая\IMG_58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Холодильное оборудование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школа\Desktop\столовая\IMG_58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836" r="22641"/>
          <a:stretch>
            <a:fillRect/>
          </a:stretch>
        </p:blipFill>
        <p:spPr bwMode="auto">
          <a:xfrm>
            <a:off x="857224" y="1643050"/>
            <a:ext cx="3956113" cy="4357718"/>
          </a:xfrm>
          <a:prstGeom prst="rect">
            <a:avLst/>
          </a:prstGeom>
          <a:noFill/>
        </p:spPr>
      </p:pic>
      <p:pic>
        <p:nvPicPr>
          <p:cNvPr id="8195" name="Picture 3" descr="C:\Users\школа\Desktop\столовая\IMG_1187.jpg"/>
          <p:cNvPicPr>
            <a:picLocks noChangeAspect="1" noChangeArrowheads="1"/>
          </p:cNvPicPr>
          <p:nvPr/>
        </p:nvPicPr>
        <p:blipFill>
          <a:blip r:embed="rId3" cstate="print"/>
          <a:srcRect l="25397"/>
          <a:stretch>
            <a:fillRect/>
          </a:stretch>
        </p:blipFill>
        <p:spPr bwMode="auto">
          <a:xfrm>
            <a:off x="5572132" y="1643050"/>
            <a:ext cx="2428892" cy="4341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Холодильный шкаф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школа\Desktop\столовая\IMG_58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3017309" cy="4525963"/>
          </a:xfrm>
          <a:prstGeom prst="rect">
            <a:avLst/>
          </a:prstGeom>
          <a:noFill/>
        </p:spPr>
      </p:pic>
      <p:pic>
        <p:nvPicPr>
          <p:cNvPr id="9219" name="Picture 3" descr="C:\Users\школа\Desktop\столовая\IMG_5858.JPG"/>
          <p:cNvPicPr>
            <a:picLocks noChangeAspect="1" noChangeArrowheads="1"/>
          </p:cNvPicPr>
          <p:nvPr/>
        </p:nvPicPr>
        <p:blipFill>
          <a:blip r:embed="rId3" cstate="print"/>
          <a:srcRect t="2857" b="5714"/>
          <a:stretch>
            <a:fillRect/>
          </a:stretch>
        </p:blipFill>
        <p:spPr bwMode="auto">
          <a:xfrm>
            <a:off x="4500562" y="1500174"/>
            <a:ext cx="3333757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32</Words>
  <PresentationFormat>Экран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Витринный шкаф</vt:lpstr>
      <vt:lpstr>Мармиты, линия раздачи</vt:lpstr>
      <vt:lpstr>Плиты</vt:lpstr>
      <vt:lpstr>Шкаф пекарский</vt:lpstr>
      <vt:lpstr>Жарочный шкаф, расстойка </vt:lpstr>
      <vt:lpstr>Парокомвектомат </vt:lpstr>
      <vt:lpstr>Мясной цех, мясорубка</vt:lpstr>
      <vt:lpstr>Холодильное оборудование</vt:lpstr>
      <vt:lpstr>Холодильный шкаф</vt:lpstr>
      <vt:lpstr>Овощной цех. Картофелечистка .</vt:lpstr>
      <vt:lpstr>Слайд 11</vt:lpstr>
      <vt:lpstr>Посудомоечная машина</vt:lpstr>
      <vt:lpstr>Тестомес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Витринный шкаф</dc:title>
  <dc:creator>школа</dc:creator>
  <cp:lastModifiedBy>школа</cp:lastModifiedBy>
  <cp:revision>5</cp:revision>
  <dcterms:created xsi:type="dcterms:W3CDTF">2022-11-08T12:54:05Z</dcterms:created>
  <dcterms:modified xsi:type="dcterms:W3CDTF">2022-11-08T13:26:19Z</dcterms:modified>
</cp:coreProperties>
</file>